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IBM Plex Sans" charset="1" panose="020B0503050203000203"/>
      <p:regular r:id="rId19"/>
    </p:embeddedFont>
    <p:embeddedFont>
      <p:font typeface="IBM Plex Sans Condensed" charset="1" panose="020B0506050203000203"/>
      <p:regular r:id="rId20"/>
    </p:embeddedFont>
    <p:embeddedFont>
      <p:font typeface="Canva Sans" charset="1" panose="020B0503030501040103"/>
      <p:regular r:id="rId21"/>
    </p:embeddedFont>
    <p:embeddedFont>
      <p:font typeface="Montserrat" charset="1" panose="00000500000000000000"/>
      <p:regular r:id="rId22"/>
    </p:embeddedFont>
    <p:embeddedFont>
      <p:font typeface="Canva Sans Bold" charset="1" panose="020B0803030501040103"/>
      <p:regular r:id="rId23"/>
    </p:embeddedFont>
    <p:embeddedFont>
      <p:font typeface="IBM Plex Sans Condensed Bold" charset="1" panose="020B08060502030002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cu-eco.org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https://cu-eco.org/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https://cu-eco.org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cu-eco.org/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cu-eco.org/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cu-eco.org/" TargetMode="External" Type="http://schemas.openxmlformats.org/officeDocument/2006/relationships/hyperlink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jpeg" Type="http://schemas.openxmlformats.org/officeDocument/2006/relationships/image"/><Relationship Id="rId5" Target="https://cu-eco.org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jpeg" Type="http://schemas.openxmlformats.org/officeDocument/2006/relationships/image"/><Relationship Id="rId5" Target="../media/VAGVWWzdp8w.mp4" Type="http://schemas.openxmlformats.org/officeDocument/2006/relationships/video"/><Relationship Id="rId6" Target="../media/VAGVWWzdp8w.mp4" Type="http://schemas.microsoft.com/office/2007/relationships/media"/><Relationship Id="rId7" Target="https://cu-eco.org/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cu-eco.org/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cu-eco.org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cu-eco.org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581" y="-286567"/>
            <a:ext cx="18597581" cy="10747706"/>
            <a:chOff x="0" y="0"/>
            <a:chExt cx="24796775" cy="14330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96750" cy="14330299"/>
            </a:xfrm>
            <a:custGeom>
              <a:avLst/>
              <a:gdLst/>
              <a:ahLst/>
              <a:cxnLst/>
              <a:rect r="r" b="b" t="t" l="l"/>
              <a:pathLst>
                <a:path h="14330299" w="24796750">
                  <a:moveTo>
                    <a:pt x="0" y="0"/>
                  </a:moveTo>
                  <a:lnTo>
                    <a:pt x="24796750" y="0"/>
                  </a:lnTo>
                  <a:lnTo>
                    <a:pt x="24796750" y="14330299"/>
                  </a:lnTo>
                  <a:lnTo>
                    <a:pt x="0" y="14330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69" t="0" r="-136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71999" y="271999"/>
            <a:ext cx="10138099" cy="9743002"/>
            <a:chOff x="0" y="0"/>
            <a:chExt cx="13517465" cy="129906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17499" cy="12990703"/>
            </a:xfrm>
            <a:custGeom>
              <a:avLst/>
              <a:gdLst/>
              <a:ahLst/>
              <a:cxnLst/>
              <a:rect r="r" b="b" t="t" l="l"/>
              <a:pathLst>
                <a:path h="12990703" w="13517499">
                  <a:moveTo>
                    <a:pt x="0" y="0"/>
                  </a:moveTo>
                  <a:lnTo>
                    <a:pt x="13517499" y="0"/>
                  </a:lnTo>
                  <a:lnTo>
                    <a:pt x="13517499" y="12990703"/>
                  </a:lnTo>
                  <a:lnTo>
                    <a:pt x="0" y="1299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755" t="0" r="-1175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016465" y="3189955"/>
            <a:ext cx="6876654" cy="256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1"/>
              </a:lnSpc>
            </a:pPr>
            <a:r>
              <a:rPr lang="en-US" sz="8317" b="true">
                <a:solidFill>
                  <a:srgbClr val="303275"/>
                </a:solidFill>
                <a:latin typeface="Arimo Bold"/>
                <a:ea typeface="Arimo Bold"/>
                <a:cs typeface="Arimo Bold"/>
                <a:sym typeface="Arimo Bold"/>
              </a:rPr>
              <a:t>2nd General Meeting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16465" y="6609805"/>
            <a:ext cx="6876654" cy="58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584">
                <a:solidFill>
                  <a:srgbClr val="303275"/>
                </a:solidFill>
                <a:latin typeface="IBM Plex Sans"/>
                <a:ea typeface="IBM Plex Sans"/>
                <a:cs typeface="IBM Plex Sans"/>
                <a:sym typeface="IBM Plex Sans"/>
              </a:rPr>
              <a:t>CUERT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11269" y="6108756"/>
            <a:ext cx="7315210" cy="125223"/>
            <a:chOff x="0" y="0"/>
            <a:chExt cx="9753613" cy="166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1252" y="0"/>
              <a:ext cx="9586722" cy="222631"/>
            </a:xfrm>
            <a:custGeom>
              <a:avLst/>
              <a:gdLst/>
              <a:ahLst/>
              <a:cxnLst/>
              <a:rect r="r" b="b" t="t" l="l"/>
              <a:pathLst>
                <a:path h="222631" w="9586722">
                  <a:moveTo>
                    <a:pt x="0" y="0"/>
                  </a:moveTo>
                  <a:lnTo>
                    <a:pt x="9586722" y="0"/>
                  </a:lnTo>
                  <a:lnTo>
                    <a:pt x="9586722" y="222631"/>
                  </a:lnTo>
                  <a:lnTo>
                    <a:pt x="0" y="222631"/>
                  </a:lnTo>
                  <a:close/>
                </a:path>
              </a:pathLst>
            </a:custGeom>
            <a:solidFill>
              <a:srgbClr val="303275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111" y="-873754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4706" y="304248"/>
            <a:ext cx="8156749" cy="102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0754" y="3170781"/>
            <a:ext cx="7758742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Public relation and fundraising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6830" y="6659954"/>
            <a:ext cx="1649677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Media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24211" y="1399597"/>
            <a:ext cx="9619754" cy="131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0"/>
              </a:lnSpc>
              <a:spcBef>
                <a:spcPct val="0"/>
              </a:spcBef>
            </a:pPr>
            <a:r>
              <a:rPr lang="en-US" b="true" sz="7665" spc="43">
                <a:solidFill>
                  <a:srgbClr val="303275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Communication sector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9547" y="4331896"/>
            <a:ext cx="5684243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Logistics and planning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67369" y="5495925"/>
            <a:ext cx="5298612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People development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111" y="-873754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7261" y="2093101"/>
            <a:ext cx="4362179" cy="5686201"/>
          </a:xfrm>
          <a:custGeom>
            <a:avLst/>
            <a:gdLst/>
            <a:ahLst/>
            <a:cxnLst/>
            <a:rect r="r" b="b" t="t" l="l"/>
            <a:pathLst>
              <a:path h="5686201" w="4362179">
                <a:moveTo>
                  <a:pt x="0" y="0"/>
                </a:moveTo>
                <a:lnTo>
                  <a:pt x="4362179" y="0"/>
                </a:lnTo>
                <a:lnTo>
                  <a:pt x="4362179" y="5686201"/>
                </a:lnTo>
                <a:lnTo>
                  <a:pt x="0" y="568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 tooltip="https://cu-eco.org/"/>
              </a:rPr>
              <a:t>WWW.CU-ECO.ORG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5875" y="8180285"/>
            <a:ext cx="7544951" cy="52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4" spc="17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57% passed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9652" y="0"/>
            <a:ext cx="18437652" cy="10371179"/>
            <a:chOff x="0" y="0"/>
            <a:chExt cx="24583536" cy="138282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83517" cy="13828268"/>
            </a:xfrm>
            <a:custGeom>
              <a:avLst/>
              <a:gdLst/>
              <a:ahLst/>
              <a:cxnLst/>
              <a:rect r="r" b="b" t="t" l="l"/>
              <a:pathLst>
                <a:path h="13828268" w="24583517">
                  <a:moveTo>
                    <a:pt x="0" y="0"/>
                  </a:moveTo>
                  <a:lnTo>
                    <a:pt x="24583517" y="0"/>
                  </a:lnTo>
                  <a:lnTo>
                    <a:pt x="24583517" y="13828268"/>
                  </a:lnTo>
                  <a:lnTo>
                    <a:pt x="0" y="13828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03398" y="0"/>
            <a:ext cx="8484602" cy="10287000"/>
            <a:chOff x="0" y="0"/>
            <a:chExt cx="11312803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127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1312779">
                  <a:moveTo>
                    <a:pt x="0" y="0"/>
                  </a:moveTo>
                  <a:lnTo>
                    <a:pt x="11312779" y="0"/>
                  </a:lnTo>
                  <a:lnTo>
                    <a:pt x="1131277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311721" y="3660317"/>
            <a:ext cx="5467955" cy="2966366"/>
            <a:chOff x="0" y="0"/>
            <a:chExt cx="7290607" cy="39551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90562" cy="3955161"/>
            </a:xfrm>
            <a:custGeom>
              <a:avLst/>
              <a:gdLst/>
              <a:ahLst/>
              <a:cxnLst/>
              <a:rect r="r" b="b" t="t" l="l"/>
              <a:pathLst>
                <a:path h="3955161" w="7290562">
                  <a:moveTo>
                    <a:pt x="0" y="0"/>
                  </a:moveTo>
                  <a:lnTo>
                    <a:pt x="7290562" y="0"/>
                  </a:lnTo>
                  <a:lnTo>
                    <a:pt x="7290562" y="3955161"/>
                  </a:lnTo>
                  <a:lnTo>
                    <a:pt x="0" y="395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8" r="0" b="-1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185313"/>
            <a:ext cx="7839688" cy="91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spc="-13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 Slide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3018" y="9700052"/>
            <a:ext cx="2351951" cy="33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721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3752" y="9719102"/>
            <a:ext cx="1991230" cy="31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613" y="-666456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933967"/>
            <a:ext cx="7322748" cy="9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Our Competitions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788453" y="2191841"/>
            <a:ext cx="771999" cy="771999"/>
            <a:chOff x="0" y="0"/>
            <a:chExt cx="1029332" cy="10293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335" cy="1029335"/>
            </a:xfrm>
            <a:custGeom>
              <a:avLst/>
              <a:gdLst/>
              <a:ahLst/>
              <a:cxnLst/>
              <a:rect r="r" b="b" t="t" l="l"/>
              <a:pathLst>
                <a:path h="1029335" w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901847" y="2143087"/>
            <a:ext cx="545211" cy="7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81603" y="4499626"/>
            <a:ext cx="7322748" cy="9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team time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01847" y="4757501"/>
            <a:ext cx="771999" cy="771999"/>
            <a:chOff x="0" y="0"/>
            <a:chExt cx="1029332" cy="102933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29332" cy="1029332"/>
              <a:chOff x="0" y="0"/>
              <a:chExt cx="1029332" cy="102933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29335" cy="1029335"/>
              </a:xfrm>
              <a:custGeom>
                <a:avLst/>
                <a:gdLst/>
                <a:ahLst/>
                <a:cxnLst/>
                <a:rect r="r" b="b" t="t" l="l"/>
                <a:pathLst>
                  <a:path h="1029335" w="1029335">
                    <a:moveTo>
                      <a:pt x="514604" y="0"/>
                    </a:moveTo>
                    <a:cubicBezTo>
                      <a:pt x="230378" y="0"/>
                      <a:pt x="0" y="230378"/>
                      <a:pt x="0" y="514604"/>
                    </a:cubicBezTo>
                    <a:cubicBezTo>
                      <a:pt x="0" y="798830"/>
                      <a:pt x="230378" y="1029335"/>
                      <a:pt x="514604" y="1029335"/>
                    </a:cubicBezTo>
                    <a:cubicBezTo>
                      <a:pt x="798830" y="1029335"/>
                      <a:pt x="1029335" y="798957"/>
                      <a:pt x="1029335" y="514604"/>
                    </a:cubicBezTo>
                    <a:cubicBezTo>
                      <a:pt x="1029335" y="230251"/>
                      <a:pt x="798957" y="0"/>
                      <a:pt x="514604" y="0"/>
                    </a:cubicBezTo>
                    <a:close/>
                  </a:path>
                </a:pathLst>
              </a:custGeom>
              <a:solidFill>
                <a:srgbClr val="2C307D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51192" y="-55183"/>
              <a:ext cx="726948" cy="1015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52"/>
                </a:lnSpc>
              </a:pPr>
              <a:r>
                <a:rPr lang="en-US" sz="3600">
                  <a:solidFill>
                    <a:srgbClr val="EFEFE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144000" y="6637430"/>
            <a:ext cx="7322748" cy="9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5">
                <a:solidFill>
                  <a:srgbClr val="2C307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coming actions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788453" y="6971711"/>
            <a:ext cx="771999" cy="771999"/>
            <a:chOff x="0" y="0"/>
            <a:chExt cx="1029332" cy="10293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9335" cy="1029335"/>
            </a:xfrm>
            <a:custGeom>
              <a:avLst/>
              <a:gdLst/>
              <a:ahLst/>
              <a:cxnLst/>
              <a:rect r="r" b="b" t="t" l="l"/>
              <a:pathLst>
                <a:path h="1029335" w="1029335">
                  <a:moveTo>
                    <a:pt x="514604" y="0"/>
                  </a:moveTo>
                  <a:cubicBezTo>
                    <a:pt x="230378" y="0"/>
                    <a:pt x="0" y="230378"/>
                    <a:pt x="0" y="514604"/>
                  </a:cubicBezTo>
                  <a:cubicBezTo>
                    <a:pt x="0" y="798830"/>
                    <a:pt x="230378" y="1029335"/>
                    <a:pt x="514604" y="1029335"/>
                  </a:cubicBezTo>
                  <a:cubicBezTo>
                    <a:pt x="798830" y="1029335"/>
                    <a:pt x="1029335" y="798957"/>
                    <a:pt x="1029335" y="514604"/>
                  </a:cubicBezTo>
                  <a:cubicBezTo>
                    <a:pt x="1029335" y="230251"/>
                    <a:pt x="798957" y="0"/>
                    <a:pt x="514604" y="0"/>
                  </a:cubicBezTo>
                  <a:close/>
                </a:path>
              </a:pathLst>
            </a:custGeom>
            <a:solidFill>
              <a:srgbClr val="2C307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901847" y="6899367"/>
            <a:ext cx="545211" cy="7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3753" y="2156703"/>
            <a:ext cx="425758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16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111" y="-666455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4706" y="304248"/>
            <a:ext cx="8156749" cy="102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Competitions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056271" y="1990867"/>
            <a:ext cx="10433605" cy="82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115362" indent="-705121" lvl="2">
              <a:lnSpc>
                <a:spcPts val="6859"/>
              </a:lnSpc>
              <a:buAutoNum type="alphaLcPeriod" startAt="1"/>
            </a:pPr>
            <a:r>
              <a:rPr lang="en-US" b="true" sz="4898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Shell Eco-marthon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08712" y="2274794"/>
            <a:ext cx="4490080" cy="1088213"/>
          </a:xfrm>
          <a:custGeom>
            <a:avLst/>
            <a:gdLst/>
            <a:ahLst/>
            <a:cxnLst/>
            <a:rect r="r" b="b" t="t" l="l"/>
            <a:pathLst>
              <a:path h="1088213" w="4490080">
                <a:moveTo>
                  <a:pt x="0" y="0"/>
                </a:moveTo>
                <a:lnTo>
                  <a:pt x="4490080" y="0"/>
                </a:lnTo>
                <a:lnTo>
                  <a:pt x="4490080" y="1088213"/>
                </a:lnTo>
                <a:lnTo>
                  <a:pt x="0" y="1088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6305" r="0" b="-15630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57835" y="3081379"/>
            <a:ext cx="5250491" cy="87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3950" indent="-551975" lvl="1">
              <a:lnSpc>
                <a:spcPts val="7157"/>
              </a:lnSpc>
              <a:buFont typeface="Arial"/>
              <a:buChar char="•"/>
            </a:pPr>
            <a:r>
              <a:rPr lang="en-US" sz="5113" spc="28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On-track award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69423" y="4299565"/>
            <a:ext cx="9813743" cy="358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0277" indent="-555138" lvl="1">
              <a:lnSpc>
                <a:spcPts val="7194"/>
              </a:lnSpc>
              <a:buAutoNum type="arabicPeriod" startAt="1"/>
            </a:pPr>
            <a:r>
              <a:rPr lang="en-US" sz="5142" spc="25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urban concept competition </a:t>
            </a:r>
          </a:p>
          <a:p>
            <a:pPr algn="ctr" marL="1110277" indent="-555138" lvl="1">
              <a:lnSpc>
                <a:spcPts val="7194"/>
              </a:lnSpc>
              <a:buAutoNum type="arabicPeriod" startAt="1"/>
            </a:pPr>
            <a:r>
              <a:rPr lang="en-US" sz="5142" spc="25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prototype concept competition </a:t>
            </a:r>
          </a:p>
          <a:p>
            <a:pPr algn="ctr" marL="1110277" indent="-555138" lvl="1">
              <a:lnSpc>
                <a:spcPts val="7194"/>
              </a:lnSpc>
              <a:buAutoNum type="arabicPeriod" startAt="1"/>
            </a:pPr>
            <a:r>
              <a:rPr lang="en-US" sz="5142" spc="25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autonomous urban competition </a:t>
            </a:r>
          </a:p>
          <a:p>
            <a:pPr algn="ctr" marL="1110277" indent="-555138" lvl="1">
              <a:lnSpc>
                <a:spcPts val="7198"/>
              </a:lnSpc>
              <a:buAutoNum type="arabicPeriod" startAt="1"/>
            </a:pPr>
            <a:r>
              <a:rPr lang="en-US" sz="5142" spc="29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virtual autonomous competition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22287" y="6074838"/>
            <a:ext cx="3324539" cy="2701473"/>
          </a:xfrm>
          <a:custGeom>
            <a:avLst/>
            <a:gdLst/>
            <a:ahLst/>
            <a:cxnLst/>
            <a:rect r="r" b="b" t="t" l="l"/>
            <a:pathLst>
              <a:path h="2701473" w="3324539">
                <a:moveTo>
                  <a:pt x="0" y="0"/>
                </a:moveTo>
                <a:lnTo>
                  <a:pt x="3324539" y="0"/>
                </a:lnTo>
                <a:lnTo>
                  <a:pt x="3324539" y="2701473"/>
                </a:lnTo>
                <a:lnTo>
                  <a:pt x="0" y="2701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33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271895" y="5060336"/>
            <a:ext cx="3225324" cy="107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7"/>
              </a:lnSpc>
            </a:pPr>
            <a:r>
              <a:rPr lang="en-US" b="true" sz="6313" spc="35">
                <a:solidFill>
                  <a:srgbClr val="3EC15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Phase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111" y="-666455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0"/>
                </a:lnTo>
                <a:lnTo>
                  <a:pt x="0" y="1161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4706" y="304248"/>
            <a:ext cx="8156749" cy="102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Competitions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056271" y="1990867"/>
            <a:ext cx="10433605" cy="82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115362" indent="-705121" lvl="2">
              <a:lnSpc>
                <a:spcPts val="6859"/>
              </a:lnSpc>
              <a:buAutoNum type="alphaLcPeriod" startAt="1"/>
            </a:pPr>
            <a:r>
              <a:rPr lang="en-US" b="true" sz="4898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Shell Eco-marthon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08712" y="2274794"/>
            <a:ext cx="4490080" cy="1088213"/>
          </a:xfrm>
          <a:custGeom>
            <a:avLst/>
            <a:gdLst/>
            <a:ahLst/>
            <a:cxnLst/>
            <a:rect r="r" b="b" t="t" l="l"/>
            <a:pathLst>
              <a:path h="1088213" w="4490080">
                <a:moveTo>
                  <a:pt x="0" y="0"/>
                </a:moveTo>
                <a:lnTo>
                  <a:pt x="4490080" y="0"/>
                </a:lnTo>
                <a:lnTo>
                  <a:pt x="4490080" y="1088213"/>
                </a:lnTo>
                <a:lnTo>
                  <a:pt x="0" y="1088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6305" r="0" b="-15630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1707" y="3081379"/>
            <a:ext cx="6157854" cy="87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3950" indent="-551975" lvl="1">
              <a:lnSpc>
                <a:spcPts val="7157"/>
              </a:lnSpc>
              <a:buFont typeface="Arial"/>
              <a:buChar char="•"/>
            </a:pPr>
            <a:r>
              <a:rPr lang="en-US" sz="5113" spc="28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Off-track award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2498" y="3866052"/>
            <a:ext cx="8874125" cy="488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2329" indent="-501164" lvl="1">
              <a:lnSpc>
                <a:spcPts val="6494"/>
              </a:lnSpc>
              <a:buAutoNum type="arabicPeriod" startAt="1"/>
            </a:pPr>
            <a:r>
              <a:rPr lang="en-US" sz="4642" spc="23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communication award</a:t>
            </a:r>
          </a:p>
          <a:p>
            <a:pPr algn="l" marL="1002329" indent="-501164" lvl="1">
              <a:lnSpc>
                <a:spcPts val="6494"/>
              </a:lnSpc>
              <a:buAutoNum type="arabicPeriod" startAt="1"/>
            </a:pPr>
            <a:r>
              <a:rPr lang="en-US" sz="4642" spc="23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Data and Telemetry </a:t>
            </a:r>
          </a:p>
          <a:p>
            <a:pPr algn="l" marL="1002329" indent="-501164" lvl="1">
              <a:lnSpc>
                <a:spcPts val="6494"/>
              </a:lnSpc>
              <a:buAutoNum type="arabicPeriod" startAt="1"/>
            </a:pPr>
            <a:r>
              <a:rPr lang="en-US" sz="4642" spc="23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Carbon Footprint Reduction </a:t>
            </a:r>
          </a:p>
          <a:p>
            <a:pPr algn="l" marL="1002329" indent="-501164" lvl="1">
              <a:lnSpc>
                <a:spcPts val="6494"/>
              </a:lnSpc>
              <a:buAutoNum type="arabicPeriod" startAt="1"/>
            </a:pPr>
            <a:r>
              <a:rPr lang="en-US" sz="4642" spc="23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Technical Innovation sponsored </a:t>
            </a:r>
          </a:p>
          <a:p>
            <a:pPr algn="l" marL="1002329" indent="-501164" lvl="1">
              <a:lnSpc>
                <a:spcPts val="6494"/>
              </a:lnSpc>
              <a:buAutoNum type="arabicPeriod" startAt="1"/>
            </a:pPr>
            <a:r>
              <a:rPr lang="en-US" sz="4642" spc="23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 Safety Leadership</a:t>
            </a:r>
          </a:p>
          <a:p>
            <a:pPr algn="l" marL="1002329" indent="-501164" lvl="1">
              <a:lnSpc>
                <a:spcPts val="6498"/>
              </a:lnSpc>
              <a:buAutoNum type="arabicPeriod" startAt="1"/>
            </a:pPr>
            <a:r>
              <a:rPr lang="en-US" sz="4642" spc="26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Spirit of Shell Eco-marathon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111" y="-873754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0275" y="2207522"/>
            <a:ext cx="3894893" cy="2357525"/>
          </a:xfrm>
          <a:custGeom>
            <a:avLst/>
            <a:gdLst/>
            <a:ahLst/>
            <a:cxnLst/>
            <a:rect r="r" b="b" t="t" l="l"/>
            <a:pathLst>
              <a:path h="2357525" w="3894893">
                <a:moveTo>
                  <a:pt x="0" y="0"/>
                </a:moveTo>
                <a:lnTo>
                  <a:pt x="3894893" y="0"/>
                </a:lnTo>
                <a:lnTo>
                  <a:pt x="3894893" y="2357525"/>
                </a:lnTo>
                <a:lnTo>
                  <a:pt x="0" y="2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441" r="-83440" b="-15062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5" tooltip="https://cu-eco.org/"/>
              </a:rPr>
              <a:t>WWW.CU-ECO.ORG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4706" y="304248"/>
            <a:ext cx="8156749" cy="102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474" y="2121797"/>
            <a:ext cx="7738721" cy="82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b.               </a:t>
            </a:r>
            <a:r>
              <a:rPr lang="en-US" b="true" sz="4898">
                <a:solidFill>
                  <a:srgbClr val="2C3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EVER Egypt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31707" y="3729187"/>
            <a:ext cx="7941787" cy="87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3950" indent="-551975" lvl="1">
              <a:lnSpc>
                <a:spcPts val="7153"/>
              </a:lnSpc>
              <a:buFont typeface="Arial"/>
              <a:buChar char="•"/>
            </a:pPr>
            <a:r>
              <a:rPr lang="en-US" sz="5113" spc="25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concept competition</a:t>
            </a:r>
          </a:p>
          <a:p>
            <a:pPr algn="ctr" marL="1103950" indent="-551975" lvl="1">
              <a:lnSpc>
                <a:spcPts val="7157"/>
              </a:lnSpc>
              <a:buFont typeface="Arial"/>
              <a:buChar char="•"/>
            </a:pPr>
            <a:r>
              <a:rPr lang="en-US" sz="5113" spc="28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autonmous competition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111" y="-873754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27400" r="0" b="27400"/>
          <a:stretch>
            <a:fillRect/>
          </a:stretch>
        </p:blipFill>
        <p:spPr>
          <a:xfrm flipH="false" flipV="false" rot="0">
            <a:off x="4026587" y="1393329"/>
            <a:ext cx="9787902" cy="78649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7" tooltip="https://cu-eco.org/"/>
              </a:rPr>
              <a:t>WWW.CU-ECO.ORG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211" y="539364"/>
            <a:ext cx="4948458" cy="82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8">
                <a:solidFill>
                  <a:srgbClr val="2C307D"/>
                </a:solidFill>
                <a:latin typeface="Canva Sans"/>
                <a:ea typeface="Canva Sans"/>
                <a:cs typeface="Canva Sans"/>
                <a:sym typeface="Canva Sans"/>
              </a:rPr>
              <a:t>TESTS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111" y="-873754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4706" y="304248"/>
            <a:ext cx="8156749" cy="102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4706" y="5749424"/>
            <a:ext cx="6751671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Autonomous development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8754" y="5749424"/>
            <a:ext cx="10559607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Autonomous embedded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0672" y="3227384"/>
            <a:ext cx="8996164" cy="1260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0"/>
              </a:lnSpc>
              <a:spcBef>
                <a:spcPct val="0"/>
              </a:spcBef>
            </a:pPr>
            <a:r>
              <a:rPr lang="en-US" b="true" sz="7365" spc="41">
                <a:solidFill>
                  <a:srgbClr val="303275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Autonomous subteam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111" y="-873754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4706" y="304248"/>
            <a:ext cx="8156749" cy="102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12315" y="5420715"/>
            <a:ext cx="4446985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Electrical Control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3018" y="5420715"/>
            <a:ext cx="4622106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Power electronics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65124" y="3625702"/>
            <a:ext cx="8064831" cy="131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0"/>
              </a:lnSpc>
              <a:spcBef>
                <a:spcPct val="0"/>
              </a:spcBef>
            </a:pPr>
            <a:r>
              <a:rPr lang="en-US" b="true" sz="7665" spc="43">
                <a:solidFill>
                  <a:srgbClr val="303275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Electrical subteam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111" y="-873754"/>
            <a:ext cx="20771211" cy="11619911"/>
          </a:xfrm>
          <a:custGeom>
            <a:avLst/>
            <a:gdLst/>
            <a:ahLst/>
            <a:cxnLst/>
            <a:rect r="r" b="b" t="t" l="l"/>
            <a:pathLst>
              <a:path h="11619911" w="20771211">
                <a:moveTo>
                  <a:pt x="0" y="0"/>
                </a:moveTo>
                <a:lnTo>
                  <a:pt x="20771211" y="0"/>
                </a:lnTo>
                <a:lnTo>
                  <a:pt x="20771211" y="11619911"/>
                </a:lnTo>
                <a:lnTo>
                  <a:pt x="0" y="11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6" r="0" b="-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3018" y="9719102"/>
            <a:ext cx="2351951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>
                <a:solidFill>
                  <a:srgbClr val="2C307D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MORE MILES TO ACHIEVE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53752" y="9719102"/>
            <a:ext cx="1991230" cy="3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 spc="10" u="sng">
                <a:solidFill>
                  <a:srgbClr val="0000FF">
                    <a:alpha val="69804"/>
                  </a:srgb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 tooltip="https://cu-eco.org/"/>
              </a:rPr>
              <a:t>WWW.CU-ECO.ORG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4359" y="853048"/>
            <a:ext cx="32100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357">
                <a:solidFill>
                  <a:srgbClr val="2C307D"/>
                </a:solidFill>
                <a:latin typeface="Montserrat"/>
                <a:ea typeface="Montserrat"/>
                <a:cs typeface="Montserrat"/>
                <a:sym typeface="Montserrat"/>
              </a:rPr>
              <a:t>CAIRO UNIVERSITY ECO-RACING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4706" y="304248"/>
            <a:ext cx="8156749" cy="102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12">
                <a:solidFill>
                  <a:srgbClr val="2C30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96045" y="4034071"/>
            <a:ext cx="1831248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Engine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86899" y="7290583"/>
            <a:ext cx="4366452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Vehicle dynamics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0315" y="2418772"/>
            <a:ext cx="8842706" cy="131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0"/>
              </a:lnSpc>
              <a:spcBef>
                <a:spcPct val="0"/>
              </a:spcBef>
            </a:pPr>
            <a:r>
              <a:rPr lang="en-US" b="true" sz="7665" spc="43">
                <a:solidFill>
                  <a:srgbClr val="303275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Mechanical subteam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38476" y="5057775"/>
            <a:ext cx="4946386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Power transmission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81892" y="6174179"/>
            <a:ext cx="4459552" cy="8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800" spc="27">
                <a:solidFill>
                  <a:srgbClr val="30327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Body and chassis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DAGVWKOYuaA</dc:identifier>
  <dcterms:modified xsi:type="dcterms:W3CDTF">2011-08-01T06:04:30Z</dcterms:modified>
  <cp:revision>1</cp:revision>
  <dc:title>CUERT Presentation Template.pptx</dc:title>
</cp:coreProperties>
</file>